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4" r:id="rId12"/>
    <p:sldId id="268" r:id="rId13"/>
    <p:sldId id="265" r:id="rId14"/>
    <p:sldId id="267" r:id="rId15"/>
    <p:sldId id="269" r:id="rId16"/>
    <p:sldId id="270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8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4" autoAdjust="0"/>
    <p:restoredTop sz="94660"/>
  </p:normalViewPr>
  <p:slideViewPr>
    <p:cSldViewPr snapToGrid="0">
      <p:cViewPr>
        <p:scale>
          <a:sx n="66" d="100"/>
          <a:sy n="66" d="100"/>
        </p:scale>
        <p:origin x="1410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5A903-12F5-4CAA-A85F-C886E0C5CA2D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441E1-2BDA-430B-954A-DAFC84BB6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67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441E1-2BDA-430B-954A-DAFC84BB62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1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441E1-2BDA-430B-954A-DAFC84BB62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6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F8D89-B882-F630-7329-75F59FB4F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3A7924-4438-CE34-6BB4-4B89ACFEA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9E6D3-B8AC-EB90-82A3-253D20A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5A30-437F-4988-B19F-067F2DCEB8E7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043AA-1F6E-D5FC-96AA-14431EFF5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3B8CF-1D0F-48E3-3861-1813C420D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BEB3-3E7D-48AC-97A8-D73B09CC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92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CD6E-278A-4431-AC59-2B39FE67C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024B9-3620-C226-888A-A0D156067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8A0E9-BBC3-99D3-5033-AF4655FF6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5A30-437F-4988-B19F-067F2DCEB8E7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E74EA-2D0C-22A2-7335-49CFC068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1C3C4-C265-6BDB-6A69-7A582BA58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BEB3-3E7D-48AC-97A8-D73B09CC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14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F11F28-4AEE-78DE-3BE7-C64323E64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6F1BD-E50C-E909-FA5E-86A592290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C9BD0-3009-7018-6AA8-3E1C2AC4D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5A30-437F-4988-B19F-067F2DCEB8E7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BB987-A9D5-869D-EDE6-0B9DBCD7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F0233-D785-D695-4F31-EC36CA367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BEB3-3E7D-48AC-97A8-D73B09CC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18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5C85D-1096-FC7A-70BA-99B7BB7B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81414-5747-9F35-030F-93DD3ABE9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138E8-AB2C-622B-0FA3-0FE82CF6E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5A30-437F-4988-B19F-067F2DCEB8E7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BF388-64CE-A019-25EE-C87E6FB6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29F2B-7F32-2DAB-D4F9-E6767595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BEB3-3E7D-48AC-97A8-D73B09CC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72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071C-63FE-DB43-06FC-EEFA557BA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9BA29-2C1C-CE4E-AFD0-A518A65ED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DDE5F-A99C-4857-5C2B-029BC2E58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5A30-437F-4988-B19F-067F2DCEB8E7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360CC-BC74-B28A-901A-E5BB27002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32791-C5FC-8D11-7721-4DE79883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BEB3-3E7D-48AC-97A8-D73B09CC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1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F2DA5-6CF9-D93B-1EE6-4D8DF522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5CEE0-DEAF-8613-2E72-383829790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FAC61-45FB-4CD9-3E17-51173DC6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62801-9539-14B9-BA74-0A3185865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5A30-437F-4988-B19F-067F2DCEB8E7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581D9-B0D7-87B8-42E6-DA4F7ADD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2D573-5F00-791C-C57E-6EE15C3C2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BEB3-3E7D-48AC-97A8-D73B09CC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7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5AD83-65D0-5CCB-FAF8-FC4C22DBA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AE9E0-86E2-BECB-401A-CDB9019A2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4487E3-0C26-E663-E9CE-9ADF3A941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4E5AFA-D507-8124-6B3F-1DE216CDF4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F9F07D-1727-ED80-5AAD-EA203EE0B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4EF01D-B8F8-1754-26F3-86681C4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5A30-437F-4988-B19F-067F2DCEB8E7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91D3B-8288-62B3-16DE-CAC1743E1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D3FC2B-00A5-009D-3518-E76D15897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BEB3-3E7D-48AC-97A8-D73B09CC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C318D-82ED-99AD-0697-1D7A9FF34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A9CE93-7D0D-6718-D438-7BE17748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5A30-437F-4988-B19F-067F2DCEB8E7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9FA3-B4D0-0532-9191-385E5B40B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F0B5C-3301-B065-E8EF-8AEE1C45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BEB3-3E7D-48AC-97A8-D73B09CC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57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94D8B9-F80A-7539-880B-ABA385E8C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5A30-437F-4988-B19F-067F2DCEB8E7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2DA4D-9400-BCA4-2BD3-81044B3C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28993-F677-DC62-05A7-D65AC5E75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BEB3-3E7D-48AC-97A8-D73B09CC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80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C3E9-8546-BA07-DFB3-E782D0408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16DEC-5ACF-F9E1-8FA8-C46238285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0C487-52CC-FCF6-2F59-EFCE03120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ABA987-0CD2-B3D9-B20E-6B3281BE8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5A30-437F-4988-B19F-067F2DCEB8E7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5D907-5783-0BD5-B557-383F4AD0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0D7B6-5978-E1C0-7798-80D126A9C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BEB3-3E7D-48AC-97A8-D73B09CC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1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6BB6-2978-E29D-285F-3A6506FD4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F4BAEB-0FC3-6BF3-6F24-9570F8565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E821D8-AFA2-B5F0-958E-881994201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0CAD2-E916-72D9-9199-16A1ACDDA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5A30-437F-4988-B19F-067F2DCEB8E7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0E5C5-3331-B5AA-63CF-F9E0281C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8186E-D7FF-B6F8-A300-E69658A37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DBEB3-3E7D-48AC-97A8-D73B09CC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9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AB8F07-CA66-0138-9657-B20E460DD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EA438-C429-44DE-3C8E-8793955CA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4F7C8-6DCA-A492-5826-6366C0BF6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CC5A30-437F-4988-B19F-067F2DCEB8E7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A9E3E-1238-9587-1488-629C82354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F027F-DD8C-79AD-6F44-5D61144B6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2DBEB3-3E7D-48AC-97A8-D73B09CC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3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77E7AF-0D2E-81A2-DC15-82715200C7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29263-BF4A-566A-7BEA-AB1396FFB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82" y="0"/>
            <a:ext cx="10778836" cy="661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0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452DE7-6774-883C-3740-59F06AEC2B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8C699-B7D3-28EB-D6D6-A829A1CA079F}"/>
              </a:ext>
            </a:extLst>
          </p:cNvPr>
          <p:cNvSpPr txBox="1"/>
          <p:nvPr/>
        </p:nvSpPr>
        <p:spPr>
          <a:xfrm>
            <a:off x="727593" y="1681317"/>
            <a:ext cx="107368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WILL THE CHURCH BE RAPTURED?</a:t>
            </a:r>
          </a:p>
        </p:txBody>
      </p:sp>
    </p:spTree>
    <p:extLst>
      <p:ext uri="{BB962C8B-B14F-4D97-AF65-F5344CB8AC3E}">
        <p14:creationId xmlns:p14="http://schemas.microsoft.com/office/powerpoint/2010/main" val="246261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DC9C11-ED0B-F4AF-99C7-240874689AC7}"/>
              </a:ext>
            </a:extLst>
          </p:cNvPr>
          <p:cNvCxnSpPr/>
          <p:nvPr/>
        </p:nvCxnSpPr>
        <p:spPr>
          <a:xfrm>
            <a:off x="895739" y="4460033"/>
            <a:ext cx="102823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6C3E273-513A-9BBB-2194-2E4D50015AA0}"/>
              </a:ext>
            </a:extLst>
          </p:cNvPr>
          <p:cNvSpPr/>
          <p:nvPr/>
        </p:nvSpPr>
        <p:spPr>
          <a:xfrm>
            <a:off x="2780522" y="3429000"/>
            <a:ext cx="6400800" cy="10310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E29CC6A-0707-03E7-C167-412238A4EBFD}"/>
              </a:ext>
            </a:extLst>
          </p:cNvPr>
          <p:cNvSpPr/>
          <p:nvPr/>
        </p:nvSpPr>
        <p:spPr>
          <a:xfrm rot="16200000">
            <a:off x="1084683" y="2555978"/>
            <a:ext cx="2780523" cy="10310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0A518CF-42DC-1DBF-0DB7-DA5A1E7B5C1C}"/>
              </a:ext>
            </a:extLst>
          </p:cNvPr>
          <p:cNvSpPr/>
          <p:nvPr/>
        </p:nvSpPr>
        <p:spPr>
          <a:xfrm rot="16200000">
            <a:off x="4646644" y="2516913"/>
            <a:ext cx="2780523" cy="10310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EBA9233-7C62-8F4B-AABF-B3CE2495F78B}"/>
              </a:ext>
            </a:extLst>
          </p:cNvPr>
          <p:cNvSpPr/>
          <p:nvPr/>
        </p:nvSpPr>
        <p:spPr>
          <a:xfrm rot="16200000">
            <a:off x="8074495" y="2555977"/>
            <a:ext cx="2780523" cy="10310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C419EA-706F-A665-EC98-93190AB95E43}"/>
              </a:ext>
            </a:extLst>
          </p:cNvPr>
          <p:cNvSpPr txBox="1"/>
          <p:nvPr/>
        </p:nvSpPr>
        <p:spPr>
          <a:xfrm>
            <a:off x="284584" y="255333"/>
            <a:ext cx="1190741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cap="all" dirty="0"/>
              <a:t>pre-</a:t>
            </a:r>
            <a:r>
              <a:rPr lang="en-US" sz="6000" b="1" cap="all" dirty="0" err="1"/>
              <a:t>trib</a:t>
            </a:r>
            <a:endParaRPr lang="en-US" sz="6000" b="1" cap="all" dirty="0"/>
          </a:p>
          <a:p>
            <a:endParaRPr lang="en-US" sz="6000" b="1" cap="all" dirty="0"/>
          </a:p>
          <a:p>
            <a:r>
              <a:rPr lang="en-US" sz="6000" b="1" cap="all" dirty="0"/>
              <a:t>                            mid-</a:t>
            </a:r>
            <a:r>
              <a:rPr lang="en-US" sz="6000" b="1" cap="all" dirty="0" err="1"/>
              <a:t>trib</a:t>
            </a:r>
            <a:endParaRPr lang="en-US" sz="6000" b="1" cap="all" dirty="0"/>
          </a:p>
          <a:p>
            <a:endParaRPr lang="en-US" sz="6000" b="1" cap="all" dirty="0"/>
          </a:p>
          <a:p>
            <a:endParaRPr lang="en-US" sz="6000" b="1" cap="all" dirty="0"/>
          </a:p>
          <a:p>
            <a:pPr algn="r"/>
            <a:r>
              <a:rPr lang="en-US" sz="6000" b="1" cap="all" dirty="0"/>
              <a:t>post-</a:t>
            </a:r>
            <a:r>
              <a:rPr lang="en-US" sz="6000" b="1" cap="all" dirty="0" err="1"/>
              <a:t>trib</a:t>
            </a:r>
            <a:endParaRPr lang="en-US" sz="6000" b="1" cap="al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35B318-5E07-9A64-D1B0-2E6D42AEAE18}"/>
              </a:ext>
            </a:extLst>
          </p:cNvPr>
          <p:cNvSpPr txBox="1"/>
          <p:nvPr/>
        </p:nvSpPr>
        <p:spPr>
          <a:xfrm>
            <a:off x="4867253" y="3621344"/>
            <a:ext cx="2437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Tribulation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ED39B5-6450-27FE-4AC8-CB621B8FB90B}"/>
              </a:ext>
            </a:extLst>
          </p:cNvPr>
          <p:cNvSpPr txBox="1"/>
          <p:nvPr/>
        </p:nvSpPr>
        <p:spPr>
          <a:xfrm>
            <a:off x="284584" y="4611231"/>
            <a:ext cx="78094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Revelation 3:10 “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you have kept my command to endure patiently, I will also keep you from the hour of trial that is going to come upon the whole world to test those who live on the earth</a:t>
            </a:r>
            <a:r>
              <a:rPr lang="en-US" sz="2800" b="1" dirty="0"/>
              <a:t>.”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E55F50-AA3C-3270-21EC-91535E89D801}"/>
              </a:ext>
            </a:extLst>
          </p:cNvPr>
          <p:cNvCxnSpPr/>
          <p:nvPr/>
        </p:nvCxnSpPr>
        <p:spPr>
          <a:xfrm>
            <a:off x="6036905" y="3429000"/>
            <a:ext cx="0" cy="103102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02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452DE7-6774-883C-3740-59F06AEC2B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8C699-B7D3-28EB-D6D6-A829A1CA079F}"/>
              </a:ext>
            </a:extLst>
          </p:cNvPr>
          <p:cNvSpPr txBox="1"/>
          <p:nvPr/>
        </p:nvSpPr>
        <p:spPr>
          <a:xfrm>
            <a:off x="590550" y="2767280"/>
            <a:ext cx="111812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will Jesus return?</a:t>
            </a:r>
          </a:p>
        </p:txBody>
      </p:sp>
    </p:spTree>
    <p:extLst>
      <p:ext uri="{BB962C8B-B14F-4D97-AF65-F5344CB8AC3E}">
        <p14:creationId xmlns:p14="http://schemas.microsoft.com/office/powerpoint/2010/main" val="39224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C419EA-706F-A665-EC98-93190AB95E43}"/>
              </a:ext>
            </a:extLst>
          </p:cNvPr>
          <p:cNvSpPr txBox="1"/>
          <p:nvPr/>
        </p:nvSpPr>
        <p:spPr>
          <a:xfrm>
            <a:off x="0" y="348639"/>
            <a:ext cx="1190741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cap="all" dirty="0"/>
              <a:t>         pre-millennial</a:t>
            </a:r>
          </a:p>
          <a:p>
            <a:endParaRPr lang="en-US" sz="6000" b="1" cap="all" dirty="0"/>
          </a:p>
          <a:p>
            <a:endParaRPr lang="en-US" sz="6000" b="1" cap="all" dirty="0"/>
          </a:p>
          <a:p>
            <a:endParaRPr lang="en-US" sz="6000" b="1" cap="all" dirty="0"/>
          </a:p>
          <a:p>
            <a:endParaRPr lang="en-US" sz="6000" b="1" cap="all" dirty="0"/>
          </a:p>
          <a:p>
            <a:pPr algn="r"/>
            <a:r>
              <a:rPr lang="en-US" sz="6000" b="1" cap="all" dirty="0"/>
              <a:t>Post-</a:t>
            </a:r>
            <a:r>
              <a:rPr lang="en-US" sz="6000" b="1" cap="all" dirty="0" err="1"/>
              <a:t>millenial</a:t>
            </a:r>
            <a:endParaRPr lang="en-US" sz="6000" b="1" cap="all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DC9C11-ED0B-F4AF-99C7-240874689AC7}"/>
              </a:ext>
            </a:extLst>
          </p:cNvPr>
          <p:cNvCxnSpPr>
            <a:cxnSpLocks/>
          </p:cNvCxnSpPr>
          <p:nvPr/>
        </p:nvCxnSpPr>
        <p:spPr>
          <a:xfrm>
            <a:off x="0" y="446002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6C3E273-513A-9BBB-2194-2E4D50015AA0}"/>
              </a:ext>
            </a:extLst>
          </p:cNvPr>
          <p:cNvSpPr/>
          <p:nvPr/>
        </p:nvSpPr>
        <p:spPr>
          <a:xfrm>
            <a:off x="895739" y="3429000"/>
            <a:ext cx="6046237" cy="10310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C2EA9-B5AB-A80B-EF20-F8DBC0B606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129"/>
          <a:stretch/>
        </p:blipFill>
        <p:spPr>
          <a:xfrm>
            <a:off x="7662043" y="2766603"/>
            <a:ext cx="3886294" cy="1693418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8E5BF072-3E5B-8FF9-12F9-844EDB961E91}"/>
              </a:ext>
            </a:extLst>
          </p:cNvPr>
          <p:cNvSpPr/>
          <p:nvPr/>
        </p:nvSpPr>
        <p:spPr>
          <a:xfrm rot="5400000">
            <a:off x="9341435" y="1714500"/>
            <a:ext cx="4460020" cy="103101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EBA9233-7C62-8F4B-AABF-B3CE2495F78B}"/>
              </a:ext>
            </a:extLst>
          </p:cNvPr>
          <p:cNvSpPr/>
          <p:nvPr/>
        </p:nvSpPr>
        <p:spPr>
          <a:xfrm rot="5400000">
            <a:off x="5432032" y="1714500"/>
            <a:ext cx="4460020" cy="103101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A3122A-F672-63C5-8284-F5149F1A56CC}"/>
              </a:ext>
            </a:extLst>
          </p:cNvPr>
          <p:cNvSpPr txBox="1"/>
          <p:nvPr/>
        </p:nvSpPr>
        <p:spPr>
          <a:xfrm>
            <a:off x="1557546" y="3629023"/>
            <a:ext cx="4665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TRIBULATION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5E6498-1E82-50D6-8035-58AB5E869D0C}"/>
              </a:ext>
            </a:extLst>
          </p:cNvPr>
          <p:cNvSpPr txBox="1"/>
          <p:nvPr/>
        </p:nvSpPr>
        <p:spPr>
          <a:xfrm>
            <a:off x="7662042" y="3184519"/>
            <a:ext cx="3886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MILLENIAL</a:t>
            </a:r>
          </a:p>
          <a:p>
            <a:pPr algn="ctr"/>
            <a:r>
              <a:rPr lang="en-US" sz="4000" b="1" dirty="0"/>
              <a:t>KINGDOM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1244BDB-8051-BD6D-E8E1-AB3ED541FFA1}"/>
              </a:ext>
            </a:extLst>
          </p:cNvPr>
          <p:cNvCxnSpPr/>
          <p:nvPr/>
        </p:nvCxnSpPr>
        <p:spPr>
          <a:xfrm>
            <a:off x="3729133" y="3476938"/>
            <a:ext cx="0" cy="103102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7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3" grpId="0" animBg="1"/>
      <p:bldP spid="11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CCF9A4-A613-5A37-C7C6-237FC3245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4" r="14563"/>
          <a:stretch/>
        </p:blipFill>
        <p:spPr>
          <a:xfrm>
            <a:off x="0" y="-141406"/>
            <a:ext cx="12192000" cy="69994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1E6863-37E8-B48E-344E-1326AE7E086A}"/>
              </a:ext>
            </a:extLst>
          </p:cNvPr>
          <p:cNvSpPr txBox="1"/>
          <p:nvPr/>
        </p:nvSpPr>
        <p:spPr>
          <a:xfrm>
            <a:off x="220047" y="0"/>
            <a:ext cx="11751906" cy="6514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lnSpc>
                <a:spcPct val="200000"/>
              </a:lnSpc>
              <a:buFont typeface="+mj-lt"/>
              <a:buAutoNum type="arabicPeriod"/>
            </a:pPr>
            <a:r>
              <a:rPr lang="en-US" sz="5400" b="1" i="1" dirty="0">
                <a:highlight>
                  <a:srgbClr val="FFFF00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n-US" sz="5400" b="1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re-tribulation, pre-millennial</a:t>
            </a:r>
            <a:r>
              <a:rPr lang="en-US" sz="5400" b="1" i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view </a:t>
            </a:r>
          </a:p>
          <a:p>
            <a:pPr marL="914400" indent="-914400">
              <a:lnSpc>
                <a:spcPct val="200000"/>
              </a:lnSpc>
              <a:buFont typeface="+mj-lt"/>
              <a:buAutoNum type="arabicPeriod"/>
            </a:pPr>
            <a:r>
              <a:rPr lang="en-US" sz="5400" b="1" i="1" dirty="0">
                <a:highlight>
                  <a:srgbClr val="FFFF00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n-US" sz="5400" b="1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ost-tribulation, pre-millennial</a:t>
            </a:r>
            <a:r>
              <a:rPr lang="en-US" sz="5400" b="1" i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view </a:t>
            </a:r>
          </a:p>
          <a:p>
            <a:pPr marL="914400" indent="-914400">
              <a:lnSpc>
                <a:spcPct val="200000"/>
              </a:lnSpc>
              <a:buFont typeface="+mj-lt"/>
              <a:buAutoNum type="arabicPeriod"/>
            </a:pPr>
            <a:r>
              <a:rPr lang="en-US" sz="5400" b="1" i="1" dirty="0">
                <a:highlight>
                  <a:srgbClr val="FFFF00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n-US" sz="5400" b="1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ost-millennial</a:t>
            </a:r>
            <a:r>
              <a:rPr lang="en-US" sz="54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view</a:t>
            </a:r>
            <a:r>
              <a:rPr lang="en-US" sz="54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 indent="-914400">
              <a:lnSpc>
                <a:spcPct val="200000"/>
              </a:lnSpc>
              <a:buFont typeface="+mj-lt"/>
              <a:buAutoNum type="arabicPeriod"/>
            </a:pPr>
            <a:r>
              <a:rPr lang="en-US" sz="5400" b="1" i="1" dirty="0">
                <a:highlight>
                  <a:srgbClr val="FFFF00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5400" b="1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-millennial</a:t>
            </a:r>
            <a:r>
              <a:rPr lang="en-US" sz="54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view</a:t>
            </a:r>
            <a:r>
              <a:rPr lang="en-US" sz="54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05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19C86A-5CA9-6FD8-200C-B0F667A47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791"/>
            <a:ext cx="12192000" cy="6915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F3DD5-07D9-4446-3877-F054C42D0796}"/>
              </a:ext>
            </a:extLst>
          </p:cNvPr>
          <p:cNvSpPr txBox="1"/>
          <p:nvPr/>
        </p:nvSpPr>
        <p:spPr>
          <a:xfrm>
            <a:off x="1373155" y="909621"/>
            <a:ext cx="107041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Preterist view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B7660-CCC3-74B1-8A8C-5D24CE988020}"/>
              </a:ext>
            </a:extLst>
          </p:cNvPr>
          <p:cNvSpPr txBox="1"/>
          <p:nvPr/>
        </p:nvSpPr>
        <p:spPr>
          <a:xfrm>
            <a:off x="1487900" y="2561196"/>
            <a:ext cx="107041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Futurists view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3B730E-CC4E-A914-5BD0-49B6D7BC1008}"/>
              </a:ext>
            </a:extLst>
          </p:cNvPr>
          <p:cNvSpPr txBox="1"/>
          <p:nvPr/>
        </p:nvSpPr>
        <p:spPr>
          <a:xfrm>
            <a:off x="1373155" y="4212772"/>
            <a:ext cx="1081884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Historicists view </a:t>
            </a:r>
            <a:endParaRPr lang="en-US" sz="8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29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069699-63EB-9497-7B27-3D9DE8513F9B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794692-06D1-C40A-B147-86E266E2D4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" y="0"/>
            <a:ext cx="12366683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CEBAB6-FF97-4D98-8BC2-9A10DDF73A7B}"/>
              </a:ext>
            </a:extLst>
          </p:cNvPr>
          <p:cNvSpPr txBox="1"/>
          <p:nvPr/>
        </p:nvSpPr>
        <p:spPr>
          <a:xfrm>
            <a:off x="4100945" y="2306608"/>
            <a:ext cx="774971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/>
              <a:t>Pre-tribulation </a:t>
            </a:r>
          </a:p>
          <a:p>
            <a:pPr algn="ctr"/>
            <a:r>
              <a:rPr lang="en-US" sz="8800" b="1" dirty="0"/>
              <a:t>Pre-millennial Futurists</a:t>
            </a:r>
          </a:p>
        </p:txBody>
      </p:sp>
      <p:pic>
        <p:nvPicPr>
          <p:cNvPr id="5" name="Picture 4" descr="A group of colorful people in different colors&#10;&#10;Description automatically generated">
            <a:extLst>
              <a:ext uri="{FF2B5EF4-FFF2-40B4-BE49-F238E27FC236}">
                <a16:creationId xmlns:a16="http://schemas.microsoft.com/office/drawing/2014/main" id="{F66F79BB-7798-CC90-8659-598909921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1798" cy="41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30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31FFE8-B753-E32C-501D-CFE9B2AAF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1" y="0"/>
            <a:ext cx="12366683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28BC48-B235-D717-BB74-92D75E5476EA}"/>
              </a:ext>
            </a:extLst>
          </p:cNvPr>
          <p:cNvSpPr txBox="1"/>
          <p:nvPr/>
        </p:nvSpPr>
        <p:spPr>
          <a:xfrm>
            <a:off x="360784" y="258538"/>
            <a:ext cx="112464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basic 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ways scripture is interpreted in this Book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158D6-D4DA-71FA-6BBC-15C33A5580C5}"/>
              </a:ext>
            </a:extLst>
          </p:cNvPr>
          <p:cNvSpPr txBox="1"/>
          <p:nvPr/>
        </p:nvSpPr>
        <p:spPr>
          <a:xfrm>
            <a:off x="360784" y="3937196"/>
            <a:ext cx="62701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Literally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C52D49-1B32-6A01-D237-13D65C987669}"/>
              </a:ext>
            </a:extLst>
          </p:cNvPr>
          <p:cNvSpPr txBox="1"/>
          <p:nvPr/>
        </p:nvSpPr>
        <p:spPr>
          <a:xfrm>
            <a:off x="285048" y="2859615"/>
            <a:ext cx="117519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Metaphorically (Spiritually)</a:t>
            </a:r>
          </a:p>
        </p:txBody>
      </p:sp>
    </p:spTree>
    <p:extLst>
      <p:ext uri="{BB962C8B-B14F-4D97-AF65-F5344CB8AC3E}">
        <p14:creationId xmlns:p14="http://schemas.microsoft.com/office/powerpoint/2010/main" val="2395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B4E40C3-92C2-4313-914F-E1B4B5A0DE81}"/>
              </a:ext>
            </a:extLst>
          </p:cNvPr>
          <p:cNvSpPr txBox="1"/>
          <p:nvPr/>
        </p:nvSpPr>
        <p:spPr>
          <a:xfrm>
            <a:off x="211494" y="139759"/>
            <a:ext cx="4749955" cy="664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u="sng" dirty="0"/>
              <a:t>Symbolism</a:t>
            </a:r>
            <a:r>
              <a:rPr lang="en-US" sz="6600" dirty="0"/>
              <a:t>: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6000" dirty="0"/>
              <a:t>Numbers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6000" dirty="0"/>
              <a:t>Colors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6000" dirty="0"/>
              <a:t>Persons 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6000" dirty="0"/>
              <a:t>Animals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6000" dirty="0"/>
              <a:t>Objects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6000" dirty="0"/>
              <a:t>Places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E2C89B-3A5A-92A7-0481-17F45752E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026" y="40233"/>
            <a:ext cx="5715000" cy="3810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CE5A0-1C9E-9DAD-F5FE-62BCD492E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31" r="8784"/>
          <a:stretch/>
        </p:blipFill>
        <p:spPr>
          <a:xfrm>
            <a:off x="7106163" y="1873463"/>
            <a:ext cx="7053944" cy="6429375"/>
          </a:xfrm>
          <a:prstGeom prst="ellipse">
            <a:avLst/>
          </a:prstGeom>
          <a:effectLst>
            <a:softEdge rad="635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8CCAAE-B909-2B06-CD69-D379AB073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171" y="-611300"/>
            <a:ext cx="5876925" cy="3429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D9F88-E869-9874-1AC5-24E6514F5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465" y="3232913"/>
            <a:ext cx="5718754" cy="40403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4357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92F8F-7A4B-1E40-5BAA-7894F8703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40591" cy="6987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A3ECCE-D953-5F88-EAF6-5A812AB7BB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53" r="50000"/>
          <a:stretch/>
        </p:blipFill>
        <p:spPr>
          <a:xfrm>
            <a:off x="3081131" y="0"/>
            <a:ext cx="5909962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C1FDDA-6424-3E05-4D92-9E1F8BB88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44" y="434110"/>
            <a:ext cx="5678555" cy="265199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BBB994E-4955-4C5F-736D-E1B8A486AE5B}"/>
              </a:ext>
            </a:extLst>
          </p:cNvPr>
          <p:cNvSpPr/>
          <p:nvPr/>
        </p:nvSpPr>
        <p:spPr>
          <a:xfrm flipH="1">
            <a:off x="6953250" y="733424"/>
            <a:ext cx="3409950" cy="7143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Babylon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BDB954F-E748-283C-0E05-3F1CCF354844}"/>
              </a:ext>
            </a:extLst>
          </p:cNvPr>
          <p:cNvSpPr/>
          <p:nvPr/>
        </p:nvSpPr>
        <p:spPr>
          <a:xfrm flipH="1">
            <a:off x="7294355" y="1676399"/>
            <a:ext cx="3409950" cy="7143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Medo</a:t>
            </a:r>
            <a:r>
              <a:rPr lang="en-US" sz="2800" b="1" dirty="0">
                <a:solidFill>
                  <a:schemeClr val="tx1"/>
                </a:solidFill>
              </a:rPr>
              <a:t>-Persian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98A2C92-4CDA-4C91-06CF-3A2D5A1E075B}"/>
              </a:ext>
            </a:extLst>
          </p:cNvPr>
          <p:cNvSpPr/>
          <p:nvPr/>
        </p:nvSpPr>
        <p:spPr>
          <a:xfrm flipH="1">
            <a:off x="7054711" y="2779229"/>
            <a:ext cx="3409950" cy="7143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Greece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3BBE96A-37F3-E887-2C39-C1C68DFDB93D}"/>
              </a:ext>
            </a:extLst>
          </p:cNvPr>
          <p:cNvSpPr/>
          <p:nvPr/>
        </p:nvSpPr>
        <p:spPr>
          <a:xfrm flipH="1">
            <a:off x="6854686" y="4265750"/>
            <a:ext cx="3409950" cy="7143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Roman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67097A0-CADD-3318-0884-D7DB2034B729}"/>
              </a:ext>
            </a:extLst>
          </p:cNvPr>
          <p:cNvSpPr/>
          <p:nvPr/>
        </p:nvSpPr>
        <p:spPr>
          <a:xfrm flipH="1">
            <a:off x="6854686" y="5208725"/>
            <a:ext cx="3761156" cy="7143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Divided Nations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712CB1-6F06-27B4-B517-8D1CEE1D7730}"/>
              </a:ext>
            </a:extLst>
          </p:cNvPr>
          <p:cNvSpPr/>
          <p:nvPr/>
        </p:nvSpPr>
        <p:spPr>
          <a:xfrm rot="2571529">
            <a:off x="2270511" y="3159140"/>
            <a:ext cx="4249939" cy="1878496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0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18BE30-EFB9-CDA9-7815-C49CDA814924}"/>
              </a:ext>
            </a:extLst>
          </p:cNvPr>
          <p:cNvSpPr txBox="1"/>
          <p:nvPr/>
        </p:nvSpPr>
        <p:spPr>
          <a:xfrm>
            <a:off x="228601" y="207219"/>
            <a:ext cx="60928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/>
              <a:t>Church Age: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75535-B6B9-0E8B-84B6-98949F749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371600"/>
            <a:ext cx="11520054" cy="548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07BF59-37AF-DB4E-1888-47B13677E764}"/>
              </a:ext>
            </a:extLst>
          </p:cNvPr>
          <p:cNvSpPr/>
          <p:nvPr/>
        </p:nvSpPr>
        <p:spPr>
          <a:xfrm>
            <a:off x="8110330" y="3061252"/>
            <a:ext cx="1272209" cy="20574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0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0BA8FA-5770-7E5B-098F-9C3A196F1437}"/>
              </a:ext>
            </a:extLst>
          </p:cNvPr>
          <p:cNvSpPr txBox="1"/>
          <p:nvPr/>
        </p:nvSpPr>
        <p:spPr>
          <a:xfrm>
            <a:off x="181460" y="0"/>
            <a:ext cx="60928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/>
              <a:t>Rapture: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EAD10-D1D4-1353-DE33-D949363D0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553"/>
          <a:stretch/>
        </p:blipFill>
        <p:spPr>
          <a:xfrm>
            <a:off x="1308618" y="638174"/>
            <a:ext cx="10287000" cy="62198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D2BD6B-5220-9431-373B-DCFC418A8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292" y="-409575"/>
            <a:ext cx="3838575" cy="383857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14092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AE9333-522B-C964-B27B-583619DF6D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EF1ADC-C8E5-295D-37B3-8F9F503D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26" y="-312575"/>
            <a:ext cx="11224724" cy="748315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E88F7-3C4F-866C-B6A4-A16BF1296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3429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95064D-C245-0C7C-EAF7-A0BA2376A3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078"/>
          <a:stretch/>
        </p:blipFill>
        <p:spPr>
          <a:xfrm>
            <a:off x="7143750" y="4527114"/>
            <a:ext cx="4762500" cy="366339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0EE8C9-16F4-0994-6937-E9483BF3C016}"/>
              </a:ext>
            </a:extLst>
          </p:cNvPr>
          <p:cNvSpPr txBox="1"/>
          <p:nvPr/>
        </p:nvSpPr>
        <p:spPr>
          <a:xfrm>
            <a:off x="303245" y="132575"/>
            <a:ext cx="60928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Tribulation:</a:t>
            </a:r>
          </a:p>
        </p:txBody>
      </p:sp>
    </p:spTree>
    <p:extLst>
      <p:ext uri="{BB962C8B-B14F-4D97-AF65-F5344CB8AC3E}">
        <p14:creationId xmlns:p14="http://schemas.microsoft.com/office/powerpoint/2010/main" val="1788529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7D7E9D-FEBD-54C7-7FBB-C93C87826800}"/>
              </a:ext>
            </a:extLst>
          </p:cNvPr>
          <p:cNvSpPr txBox="1"/>
          <p:nvPr/>
        </p:nvSpPr>
        <p:spPr>
          <a:xfrm>
            <a:off x="248039" y="0"/>
            <a:ext cx="11695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/>
              <a:t>Second Coming (</a:t>
            </a:r>
            <a:r>
              <a:rPr lang="en-US" sz="4800" b="1" dirty="0"/>
              <a:t>Second Advent</a:t>
            </a:r>
            <a:r>
              <a:rPr lang="en-US" sz="7200" b="1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96717-21FE-4A43-22BA-A1E50E7E8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31" y="600164"/>
            <a:ext cx="10258036" cy="661987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4917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C623B5-3522-1F15-919E-F1EE3F7C9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041" y="-431824"/>
            <a:ext cx="12524509" cy="471160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8409AA-26F7-0B10-90F9-0AE13BE3C6CD}"/>
              </a:ext>
            </a:extLst>
          </p:cNvPr>
          <p:cNvSpPr txBox="1"/>
          <p:nvPr/>
        </p:nvSpPr>
        <p:spPr>
          <a:xfrm>
            <a:off x="26324" y="0"/>
            <a:ext cx="60928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/>
              <a:t>Millenium</a:t>
            </a:r>
            <a:endParaRPr lang="en-US" sz="7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8415B-D225-57FA-9698-43C438241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4100" y="2328134"/>
            <a:ext cx="12715567" cy="60011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66537D-A913-47C9-4C3F-4BC9AF467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902" y="4529866"/>
            <a:ext cx="3810000" cy="28575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901BA9-DCC8-C68B-9596-CC1E408C3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524" y="4529866"/>
            <a:ext cx="6453313" cy="3699311"/>
          </a:xfrm>
          <a:prstGeom prst="ellipse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35165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409C71-33A1-3815-32A1-79FF258901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A85CD-3F1A-32E2-B20B-435666370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507" y="608269"/>
            <a:ext cx="9549081" cy="624973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778A35-530B-98DB-68D4-7A5EB3D3B596}"/>
              </a:ext>
            </a:extLst>
          </p:cNvPr>
          <p:cNvSpPr txBox="1"/>
          <p:nvPr/>
        </p:nvSpPr>
        <p:spPr>
          <a:xfrm>
            <a:off x="3110" y="188558"/>
            <a:ext cx="121888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/>
              <a:t>Bema Judgement Seat of Christ</a:t>
            </a:r>
          </a:p>
        </p:txBody>
      </p:sp>
    </p:spTree>
    <p:extLst>
      <p:ext uri="{BB962C8B-B14F-4D97-AF65-F5344CB8AC3E}">
        <p14:creationId xmlns:p14="http://schemas.microsoft.com/office/powerpoint/2010/main" val="1328669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9C9494-F455-E4A7-D05C-8C63C27EF10D}"/>
              </a:ext>
            </a:extLst>
          </p:cNvPr>
          <p:cNvSpPr/>
          <p:nvPr/>
        </p:nvSpPr>
        <p:spPr>
          <a:xfrm>
            <a:off x="0" y="0"/>
            <a:ext cx="12185961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D02B1-2295-FB8A-FCD5-C2DC0E93E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558"/>
            <a:ext cx="12185961" cy="6669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FD16F4-FB8D-9057-12E6-2BD1156AC104}"/>
              </a:ext>
            </a:extLst>
          </p:cNvPr>
          <p:cNvSpPr txBox="1"/>
          <p:nvPr/>
        </p:nvSpPr>
        <p:spPr>
          <a:xfrm>
            <a:off x="0" y="-186612"/>
            <a:ext cx="117145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 Throne Judgement</a:t>
            </a:r>
          </a:p>
        </p:txBody>
      </p:sp>
    </p:spTree>
    <p:extLst>
      <p:ext uri="{BB962C8B-B14F-4D97-AF65-F5344CB8AC3E}">
        <p14:creationId xmlns:p14="http://schemas.microsoft.com/office/powerpoint/2010/main" val="3085040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144</Words>
  <Application>Microsoft Office PowerPoint</Application>
  <PresentationFormat>Widescreen</PresentationFormat>
  <Paragraphs>52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Pardini, Amancio</dc:creator>
  <cp:lastModifiedBy>Pardini, Amancio</cp:lastModifiedBy>
  <cp:revision>6</cp:revision>
  <dcterms:created xsi:type="dcterms:W3CDTF">2024-06-27T20:12:52Z</dcterms:created>
  <dcterms:modified xsi:type="dcterms:W3CDTF">2024-07-07T15:17:46Z</dcterms:modified>
</cp:coreProperties>
</file>